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ösun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4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ösu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6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ösun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3" y="0"/>
            <a:ext cx="9144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99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ösung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3" y="0"/>
            <a:ext cx="9144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9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i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286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2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52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 MINIONÄ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 descr="\\10.6.2.31\User\Jugendamt\Ministranten\POOL\09 Öffentlichkeitsarbeit und Merchandise\09-01 Onlinemedien\Instagram\Postingplan und Inhalte\Quiz im Juli\Bilder\PowerPoint\Deckblatt Minionär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4641" r="7245" b="46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profi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124075" y="1844675"/>
            <a:ext cx="6048375" cy="1223963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smtClean="0"/>
              <a:t>Frage</a:t>
            </a:r>
            <a:endParaRPr lang="de-DE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1331640" y="4365104"/>
            <a:ext cx="3816424" cy="864096"/>
          </a:xfrm>
        </p:spPr>
        <p:txBody>
          <a:bodyPr lIns="612000" tIns="324000" bIns="288000" anchor="ctr"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1331640" y="3501008"/>
            <a:ext cx="3816424" cy="864096"/>
          </a:xfrm>
        </p:spPr>
        <p:txBody>
          <a:bodyPr lIns="612000" tIns="144000" bIns="288000" anchor="ctr"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5148064" y="3501008"/>
            <a:ext cx="3816424" cy="864096"/>
          </a:xfrm>
        </p:spPr>
        <p:txBody>
          <a:bodyPr lIns="648000" tIns="108000" bIns="288000" anchor="ctr"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5148064" y="4365104"/>
            <a:ext cx="3816424" cy="864096"/>
          </a:xfrm>
        </p:spPr>
        <p:txBody>
          <a:bodyPr lIns="648000" tIns="324000" bIns="288000" anchor="ctr"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949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profi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 bwMode="auto">
          <a:xfrm>
            <a:off x="-1" y="0"/>
            <a:ext cx="91440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051720" y="2132856"/>
            <a:ext cx="6048375" cy="1223963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smtClean="0"/>
              <a:t>Frage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899592" y="3644900"/>
            <a:ext cx="7704856" cy="2663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84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7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3" baseType="lpstr">
      <vt:lpstr>Larissa-Design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Patricia Böhmerle</dc:creator>
  <cp:lastModifiedBy>Patricia Böhmerle</cp:lastModifiedBy>
  <cp:revision>8</cp:revision>
  <dcterms:created xsi:type="dcterms:W3CDTF">2021-08-04T07:49:03Z</dcterms:created>
  <dcterms:modified xsi:type="dcterms:W3CDTF">2021-08-04T08:36:30Z</dcterms:modified>
</cp:coreProperties>
</file>